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A4C04-8079-4EBA-A3E0-5C0B3133FF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902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64A48-15BF-4265-A825-457487684F28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AB595-F64B-4045-90E8-773DB1649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60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59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77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20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6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87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63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95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5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2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46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34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34A397-5103-4835-8E1F-838ABCB2ED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smtClean="0">
                <a:solidFill>
                  <a:srgbClr val="CC0000"/>
                </a:solidFill>
              </a:rPr>
              <a:t>		</a:t>
            </a:r>
            <a:r>
              <a:rPr lang="en-US" altLang="en-US" smtClean="0">
                <a:solidFill>
                  <a:srgbClr val="00B050"/>
                </a:solidFill>
              </a:rPr>
              <a:t>11/17/15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4525963"/>
          </a:xfrm>
        </p:spPr>
        <p:txBody>
          <a:bodyPr/>
          <a:lstStyle/>
          <a:p>
            <a:r>
              <a:rPr lang="en-US" altLang="en-US"/>
              <a:t>Identify the following foods:</a:t>
            </a:r>
          </a:p>
          <a:p>
            <a:pPr>
              <a:buFontTx/>
              <a:buNone/>
            </a:pPr>
            <a:endParaRPr lang="en-US" altLang="en-US"/>
          </a:p>
        </p:txBody>
      </p:sp>
      <p:pic>
        <p:nvPicPr>
          <p:cNvPr id="4101" name="Picture 5" descr="MC90043476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MC90023787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447800"/>
            <a:ext cx="23685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MC900433913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15240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MC900441748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MC900215787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60825"/>
            <a:ext cx="1446213" cy="18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900232682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676400" cy="255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762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1.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32194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2.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400800" y="3124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3.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381000" y="5791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4.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3524250" y="5867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5.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096000" y="6172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604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Mini-</a:t>
            </a:r>
            <a:r>
              <a:rPr lang="en-US" altLang="en-US" dirty="0" err="1" smtClean="0">
                <a:solidFill>
                  <a:srgbClr val="FF0000"/>
                </a:solidFill>
              </a:rPr>
              <a:t>Proyecto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>
                <a:solidFill>
                  <a:srgbClr val="FF0000"/>
                </a:solidFill>
              </a:rPr>
              <a:t>Capitulo</a:t>
            </a:r>
            <a:r>
              <a:rPr lang="en-US" altLang="en-US" dirty="0">
                <a:solidFill>
                  <a:srgbClr val="FF0000"/>
                </a:solidFill>
              </a:rPr>
              <a:t> 4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90678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Make a poster of your favorite meal.  Make sure that your title is: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</a:t>
            </a:r>
            <a:r>
              <a:rPr lang="en-US" altLang="en-US" sz="2800" b="1" dirty="0">
                <a:solidFill>
                  <a:srgbClr val="0000FF"/>
                </a:solidFill>
              </a:rPr>
              <a:t>El/la 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___”meal”_____</a:t>
            </a:r>
            <a:r>
              <a:rPr lang="en-US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en-US" sz="2800" b="1" dirty="0" err="1">
                <a:solidFill>
                  <a:srgbClr val="0000FF"/>
                </a:solidFill>
              </a:rPr>
              <a:t>favorito</a:t>
            </a:r>
            <a:r>
              <a:rPr lang="en-US" altLang="en-US" sz="2800" b="1" dirty="0">
                <a:solidFill>
                  <a:srgbClr val="0000FF"/>
                </a:solidFill>
              </a:rPr>
              <a:t>/a de __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”name”</a:t>
            </a:r>
            <a:r>
              <a:rPr lang="en-US" altLang="en-US" sz="2800" b="1" dirty="0">
                <a:solidFill>
                  <a:srgbClr val="0000FF"/>
                </a:solidFill>
              </a:rPr>
              <a:t>__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b="1" dirty="0">
              <a:solidFill>
                <a:srgbClr val="00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Have at least 4 pictures of your favorite foods for your favorite meal.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Label all of the foods/drinks in Spanish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Write </a:t>
            </a:r>
            <a:r>
              <a:rPr lang="en-US" altLang="en-US" sz="2400" dirty="0" smtClean="0"/>
              <a:t>at least 4 of </a:t>
            </a:r>
            <a:r>
              <a:rPr lang="en-US" altLang="en-US" sz="2400" dirty="0"/>
              <a:t>Spanish sentences stating: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The food of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Your favorite drink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Why you like it</a:t>
            </a:r>
            <a:r>
              <a:rPr lang="en-US" altLang="en-US" sz="2000" dirty="0" smtClean="0"/>
              <a:t>.</a:t>
            </a:r>
            <a:endParaRPr lang="en-US" altLang="en-US" sz="2000" dirty="0"/>
          </a:p>
          <a:p>
            <a:pPr lvl="1">
              <a:lnSpc>
                <a:spcPct val="80000"/>
              </a:lnSpc>
            </a:pPr>
            <a:r>
              <a:rPr lang="en-US" altLang="en-US" sz="2400" b="1" dirty="0">
                <a:solidFill>
                  <a:srgbClr val="FF0000"/>
                </a:solidFill>
              </a:rPr>
              <a:t>Use 8 ½ x 11 paper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ONLY</a:t>
            </a:r>
            <a:endParaRPr lang="en-US" altLang="en-US" sz="2400" b="1" dirty="0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dirty="0">
                <a:solidFill>
                  <a:srgbClr val="008000"/>
                </a:solidFill>
              </a:rPr>
              <a:t>MAKE IT BEAUTIFUL, THE MORE CREATIVE THE BETTER</a:t>
            </a:r>
            <a:r>
              <a:rPr lang="en-US" altLang="en-US" sz="2400" dirty="0" smtClean="0">
                <a:solidFill>
                  <a:srgbClr val="008000"/>
                </a:solidFill>
              </a:rPr>
              <a:t>.!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b="1" dirty="0" smtClean="0">
                <a:solidFill>
                  <a:srgbClr val="00B0F0"/>
                </a:solidFill>
              </a:rPr>
              <a:t>EVERYTHING ON THE POSTER MUST BE IN SPANISH!!!</a:t>
            </a:r>
          </a:p>
          <a:p>
            <a:pPr lvl="1" algn="ctr">
              <a:lnSpc>
                <a:spcPct val="80000"/>
              </a:lnSpc>
              <a:buFontTx/>
              <a:buNone/>
            </a:pP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ON THURSDAY, NOVEMBER 19!!</a:t>
            </a:r>
            <a:endParaRPr lang="en-US" altLang="en-U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01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desayuno favorito de Helen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19716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990600"/>
            <a:ext cx="20859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30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2057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38200" y="4905375"/>
            <a:ext cx="710483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dirty="0"/>
              <a:t>Mi comida favorita es el desayuno.</a:t>
            </a:r>
          </a:p>
          <a:p>
            <a:r>
              <a:rPr lang="es-ES_tradnl" altLang="en-US" sz="2800" dirty="0" smtClean="0"/>
              <a:t>Yo como salchichas</a:t>
            </a:r>
            <a:r>
              <a:rPr lang="es-ES_tradnl" altLang="en-US" sz="2800" dirty="0"/>
              <a:t>, plátanos y huevos.</a:t>
            </a:r>
          </a:p>
          <a:p>
            <a:r>
              <a:rPr lang="es-ES_tradnl" altLang="en-US" sz="2800" dirty="0" smtClean="0"/>
              <a:t>Yo bebo mucho </a:t>
            </a:r>
            <a:r>
              <a:rPr lang="es-ES_tradnl" altLang="en-US" sz="2800" dirty="0"/>
              <a:t>café y jugo de naranja</a:t>
            </a:r>
          </a:p>
          <a:p>
            <a:r>
              <a:rPr lang="es-ES_tradnl" altLang="en-US" sz="2800" dirty="0"/>
              <a:t>Me gusta el desayuno porque es delicioso. </a:t>
            </a:r>
          </a:p>
        </p:txBody>
      </p:sp>
      <p:sp>
        <p:nvSpPr>
          <p:cNvPr id="12296" name="AutoShape 8"/>
          <p:cNvSpPr>
            <a:spLocks noChangeAspect="1" noChangeArrowheads="1"/>
          </p:cNvSpPr>
          <p:nvPr/>
        </p:nvSpPr>
        <p:spPr bwMode="auto">
          <a:xfrm>
            <a:off x="457200" y="2970213"/>
            <a:ext cx="22098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La salchicha </a:t>
            </a:r>
          </a:p>
        </p:txBody>
      </p:sp>
      <p:sp>
        <p:nvSpPr>
          <p:cNvPr id="12297" name="AutoShape 9"/>
          <p:cNvSpPr>
            <a:spLocks noChangeAspect="1" noChangeArrowheads="1"/>
          </p:cNvSpPr>
          <p:nvPr/>
        </p:nvSpPr>
        <p:spPr bwMode="auto">
          <a:xfrm>
            <a:off x="2819400" y="30480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huevos</a:t>
            </a:r>
          </a:p>
        </p:txBody>
      </p:sp>
      <p:sp>
        <p:nvSpPr>
          <p:cNvPr id="12298" name="AutoShape 10"/>
          <p:cNvSpPr>
            <a:spLocks noChangeAspect="1" noChangeArrowheads="1"/>
          </p:cNvSpPr>
          <p:nvPr/>
        </p:nvSpPr>
        <p:spPr bwMode="auto">
          <a:xfrm>
            <a:off x="6172200" y="2971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plátanos</a:t>
            </a:r>
          </a:p>
        </p:txBody>
      </p:sp>
      <p:sp>
        <p:nvSpPr>
          <p:cNvPr id="12299" name="AutoShape 11"/>
          <p:cNvSpPr>
            <a:spLocks noChangeAspect="1" noChangeArrowheads="1"/>
          </p:cNvSpPr>
          <p:nvPr/>
        </p:nvSpPr>
        <p:spPr bwMode="auto">
          <a:xfrm>
            <a:off x="2362200" y="4114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café</a:t>
            </a:r>
          </a:p>
        </p:txBody>
      </p:sp>
      <p:pic>
        <p:nvPicPr>
          <p:cNvPr id="12300" name="Picture 12" descr="MC900445724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2667000"/>
            <a:ext cx="125571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1" name="AutoShape 13"/>
          <p:cNvSpPr>
            <a:spLocks noChangeAspect="1" noChangeArrowheads="1"/>
          </p:cNvSpPr>
          <p:nvPr/>
        </p:nvSpPr>
        <p:spPr bwMode="auto">
          <a:xfrm>
            <a:off x="5867400" y="4343400"/>
            <a:ext cx="28956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jugo de naranja </a:t>
            </a:r>
          </a:p>
        </p:txBody>
      </p:sp>
    </p:spTree>
    <p:extLst>
      <p:ext uri="{BB962C8B-B14F-4D97-AF65-F5344CB8AC3E}">
        <p14:creationId xmlns:p14="http://schemas.microsoft.com/office/powerpoint/2010/main" val="90593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build="p"/>
      <p:bldP spid="12297" grpId="0" build="p"/>
      <p:bldP spid="12298" grpId="0" build="p"/>
      <p:bldP spid="12299" grpId="0" build="p"/>
      <p:bldP spid="1230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229600" cy="548640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Plan your Mini Project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Make sure to follow the instructions and rubric carefully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This </a:t>
            </a:r>
            <a:r>
              <a:rPr lang="en-US" altLang="en-US" sz="2800" dirty="0" smtClean="0"/>
              <a:t>Mini-Project </a:t>
            </a:r>
            <a:r>
              <a:rPr lang="en-US" altLang="en-US" sz="2800" dirty="0"/>
              <a:t>is DUE BY </a:t>
            </a:r>
            <a:r>
              <a:rPr lang="en-US" altLang="en-US" sz="2800" dirty="0" smtClean="0"/>
              <a:t>TUESDAY, NOVEMBER 18!!!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110000"/>
              </a:lnSpc>
            </a:pPr>
            <a:r>
              <a:rPr lang="en-US" altLang="en-US" sz="2800" dirty="0" smtClean="0"/>
              <a:t>WORK ON YOUR MINI PROJECT!!</a:t>
            </a:r>
          </a:p>
          <a:p>
            <a:pPr>
              <a:lnSpc>
                <a:spcPct val="110000"/>
              </a:lnSpc>
            </a:pPr>
            <a:r>
              <a:rPr lang="en-US" altLang="en-US" sz="2800" dirty="0" smtClean="0"/>
              <a:t>NO LATE WORK ACCEPTED!!!!</a:t>
            </a:r>
          </a:p>
          <a:p>
            <a:r>
              <a:rPr lang="es-ES_tradnl" altLang="en-US" dirty="0"/>
              <a:t>VOCABULARY QUIZ ½ ON </a:t>
            </a:r>
            <a:r>
              <a:rPr lang="es-ES_tradnl" altLang="en-US" dirty="0" smtClean="0"/>
              <a:t>THURSDAY</a:t>
            </a:r>
            <a:r>
              <a:rPr lang="es-ES_tradnl" altLang="en-US" dirty="0"/>
              <a:t>!!! </a:t>
            </a:r>
          </a:p>
          <a:p>
            <a:pPr lvl="1"/>
            <a:r>
              <a:rPr lang="es-ES_tradnl" altLang="en-US" dirty="0"/>
              <a:t>STUDY FOOD &amp; RESTAURANT VOCABULARY</a:t>
            </a:r>
          </a:p>
          <a:p>
            <a:pPr>
              <a:lnSpc>
                <a:spcPct val="110000"/>
              </a:lnSpc>
              <a:buFontTx/>
              <a:buNone/>
            </a:pPr>
            <a:endParaRPr lang="en-US" altLang="en-US" sz="2800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91836" y="2971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7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140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Actividad Inicial  11/17/15</vt:lpstr>
      <vt:lpstr>Mini-Proyecto: Capitulo 4</vt:lpstr>
      <vt:lpstr>El desayuno favorito de Helen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3 de marzo del 2011</dc:title>
  <dc:creator>Helen Zumaeta</dc:creator>
  <cp:lastModifiedBy>Helen Zumaeta</cp:lastModifiedBy>
  <cp:revision>40</cp:revision>
  <cp:lastPrinted>2014-04-10T12:56:10Z</cp:lastPrinted>
  <dcterms:created xsi:type="dcterms:W3CDTF">2011-03-03T18:04:49Z</dcterms:created>
  <dcterms:modified xsi:type="dcterms:W3CDTF">2015-11-17T18:51:56Z</dcterms:modified>
</cp:coreProperties>
</file>